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8" r:id="rId2"/>
    <p:sldId id="259" r:id="rId3"/>
    <p:sldId id="256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indent="0" algn="l" defTabSz="914400">
      <a:buNone/>
      <a:defRPr lang="ko-KR" sz="1800" baseline="0" smtClean="0">
        <a:solidFill>
          <a:srgbClr val="000000"/>
        </a:solidFill>
        <a:latin typeface="±¼¸²"/>
        <a:ea typeface="±¼¸²"/>
      </a:defRPr>
    </a:lvl1pPr>
    <a:lvl2pPr marL="457200" lvl="1" indent="0" defTabSz="914400">
      <a:defRPr lang="ko-KR" smtClean="0"/>
    </a:lvl2pPr>
    <a:lvl3pPr marL="914400" lvl="2" indent="0" defTabSz="914400">
      <a:defRPr lang="ko-KR" smtClean="0"/>
    </a:lvl3pPr>
    <a:lvl4pPr marL="1371600" lvl="3" indent="0" defTabSz="914400">
      <a:defRPr lang="ko-KR" smtClean="0"/>
    </a:lvl4pPr>
    <a:lvl5pPr marL="1828800" lvl="4" indent="0" defTabSz="914400">
      <a:defRPr lang="ko-KR" smtClean="0"/>
    </a:lvl5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112" d="100"/>
          <a:sy n="112" d="100"/>
        </p:scale>
        <p:origin x="360" y="9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914400" y="2131060"/>
            <a:ext cx="10363835" cy="14719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5035" cy="17557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8839200" y="274320"/>
            <a:ext cx="2743835" cy="585279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 idx="1"/>
          </p:nvPr>
        </p:nvSpPr>
        <p:spPr>
          <a:xfrm>
            <a:off x="609600" y="274320"/>
            <a:ext cx="8034655" cy="585279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963295" y="2908300"/>
            <a:ext cx="10363200" cy="1499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33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33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963295" y="4406900"/>
            <a:ext cx="10363200" cy="1363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5389880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내용 개체 틀 3"/>
          <p:cNvSpPr txBox="1">
            <a:spLocks noGrp="1"/>
          </p:cNvSpPr>
          <p:nvPr>
            <p:ph idx="2"/>
          </p:nvPr>
        </p:nvSpPr>
        <p:spPr>
          <a:xfrm>
            <a:off x="6193155" y="1600200"/>
            <a:ext cx="5389880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609600" y="1536700"/>
            <a:ext cx="5389880" cy="64071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 idx="2"/>
          </p:nvPr>
        </p:nvSpPr>
        <p:spPr>
          <a:xfrm>
            <a:off x="6193155" y="1536700"/>
            <a:ext cx="5389880" cy="64071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내용 개체 틀 4"/>
          <p:cNvSpPr txBox="1">
            <a:spLocks noGrp="1"/>
          </p:cNvSpPr>
          <p:nvPr>
            <p:ph idx="3"/>
          </p:nvPr>
        </p:nvSpPr>
        <p:spPr>
          <a:xfrm>
            <a:off x="609600" y="2176780"/>
            <a:ext cx="5389880" cy="39503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내용 개체 틀 5"/>
          <p:cNvSpPr txBox="1">
            <a:spLocks noGrp="1"/>
          </p:cNvSpPr>
          <p:nvPr>
            <p:ph idx="4"/>
          </p:nvPr>
        </p:nvSpPr>
        <p:spPr>
          <a:xfrm>
            <a:off x="6193155" y="2176780"/>
            <a:ext cx="5389880" cy="39503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날짜 개체 틀 7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바닥글 개체 틀 8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슬라이드 번호 개체 틀 2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날짜 개체 틀 3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날짜 개체 틀 2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4011930" cy="116205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767580" y="457200"/>
            <a:ext cx="6815455" cy="54870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 idx="2"/>
          </p:nvPr>
        </p:nvSpPr>
        <p:spPr>
          <a:xfrm>
            <a:off x="609600" y="1435735"/>
            <a:ext cx="4011930" cy="46913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4011930" cy="116205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609600" y="1435735"/>
            <a:ext cx="4011930" cy="46913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그림 개체 틀 3"/>
          <p:cNvSpPr txBox="1">
            <a:spLocks noGrp="1"/>
          </p:cNvSpPr>
          <p:nvPr>
            <p:ph type="pic" idx="2"/>
          </p:nvPr>
        </p:nvSpPr>
        <p:spPr>
          <a:xfrm>
            <a:off x="4767580" y="457200"/>
            <a:ext cx="6815455" cy="54870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그림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 noGrp="1"/>
          </p:cNvSpPr>
          <p:nvPr>
            <p:ph type="dt" idx="10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 noGrp="1"/>
          </p:cNvSpPr>
          <p:nvPr>
            <p:ph type="ftr" idx="11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34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34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5080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2"/>
          </p:nvPr>
        </p:nvSpPr>
        <p:spPr>
          <a:xfrm>
            <a:off x="91440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 noGrp="1"/>
          </p:cNvSpPr>
          <p:nvPr>
            <p:ph type="dt" idx="2"/>
          </p:nvPr>
        </p:nvSpPr>
        <p:spPr>
          <a:xfrm>
            <a:off x="609600" y="6263640"/>
            <a:ext cx="24390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2021-05-12</a:t>
            </a:fld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idx="3"/>
          </p:nvPr>
        </p:nvSpPr>
        <p:spPr>
          <a:xfrm>
            <a:off x="4267200" y="6263640"/>
            <a:ext cx="3658235" cy="4578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4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5.mp4"/><Relationship Id="rId5" Type="http://schemas.microsoft.com/office/2007/relationships/media" Target="../media/media5.mp4"/><Relationship Id="rId10" Type="http://schemas.openxmlformats.org/officeDocument/2006/relationships/image" Target="../media/image11.png"/><Relationship Id="rId4" Type="http://schemas.openxmlformats.org/officeDocument/2006/relationships/video" Target="../media/media4.mp4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"/>
          <p:cNvSpPr>
            <a:spLocks/>
          </p:cNvSpPr>
          <p:nvPr/>
        </p:nvSpPr>
        <p:spPr>
          <a:xfrm>
            <a:off x="2806700" y="-9525"/>
            <a:ext cx="9386570" cy="6864350"/>
          </a:xfrm>
          <a:prstGeom prst="rect">
            <a:avLst/>
          </a:prstGeom>
          <a:solidFill>
            <a:srgbClr val="33C0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"/>
          <p:cNvSpPr txBox="1">
            <a:spLocks/>
          </p:cNvSpPr>
          <p:nvPr/>
        </p:nvSpPr>
        <p:spPr>
          <a:xfrm>
            <a:off x="441960" y="1183005"/>
            <a:ext cx="5864860" cy="7086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cap="none" dirty="0" smtClean="0">
                <a:solidFill>
                  <a:srgbClr val="33C0FF"/>
                </a:solidFill>
                <a:latin typeface="맑은 고딕" charset="0"/>
                <a:ea typeface="맑은 고딕" charset="0"/>
              </a:rPr>
              <a:t>얼굴 추적</a:t>
            </a:r>
            <a:r>
              <a:rPr lang="en-US" altLang="ko-KR" sz="4000" b="1" cap="none" dirty="0" smtClean="0">
                <a:solidFill>
                  <a:schemeClr val="bg2">
                    <a:lumMod val="10000"/>
                    <a:lumOff val="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4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CCTV</a:t>
            </a:r>
            <a:endParaRPr lang="ko-KR" altLang="en-US" sz="40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3"/>
          <p:cNvSpPr txBox="1">
            <a:spLocks/>
          </p:cNvSpPr>
          <p:nvPr/>
        </p:nvSpPr>
        <p:spPr>
          <a:xfrm>
            <a:off x="9285605" y="5998210"/>
            <a:ext cx="224980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20155159 전찬혁</a:t>
            </a:r>
            <a:endParaRPr lang="ko-KR" altLang="en-US" sz="18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도형 5"/>
          <p:cNvSpPr>
            <a:spLocks/>
          </p:cNvSpPr>
          <p:nvPr/>
        </p:nvSpPr>
        <p:spPr>
          <a:xfrm rot="3660000">
            <a:off x="4556125" y="-327025"/>
            <a:ext cx="3075305" cy="6711315"/>
          </a:xfrm>
          <a:prstGeom prst="trapezoid">
            <a:avLst/>
          </a:prstGeom>
          <a:solidFill>
            <a:srgbClr val="FCCC00">
              <a:alpha val="25021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8" name="도형 7"/>
          <p:cNvSpPr>
            <a:spLocks/>
          </p:cNvSpPr>
          <p:nvPr/>
        </p:nvSpPr>
        <p:spPr>
          <a:xfrm>
            <a:off x="3556635" y="5412105"/>
            <a:ext cx="1000125" cy="692785"/>
          </a:xfrm>
          <a:prstGeom prst="rect">
            <a:avLst/>
          </a:prstGeom>
          <a:solidFill>
            <a:srgbClr val="33C0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9" name="도형 8"/>
          <p:cNvSpPr>
            <a:spLocks/>
          </p:cNvSpPr>
          <p:nvPr/>
        </p:nvSpPr>
        <p:spPr>
          <a:xfrm>
            <a:off x="2614930" y="5258435"/>
            <a:ext cx="481330" cy="54864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70" y="2867660"/>
            <a:ext cx="3219450" cy="4031615"/>
          </a:xfrm>
          <a:prstGeom prst="rect">
            <a:avLst/>
          </a:prstGeom>
          <a:noFill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445" y="255270"/>
            <a:ext cx="3810635" cy="381063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검출 및 송신 프로그램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38367216696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190" y="1391285"/>
            <a:ext cx="8060690" cy="546036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검출 및 송신 프로그램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19602223446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515" y="1786890"/>
            <a:ext cx="8477885" cy="439166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아두이노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5944230570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795" y="2142490"/>
            <a:ext cx="6445885" cy="325818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아두이노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15691237814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385" y="1670685"/>
            <a:ext cx="7313930" cy="497141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-18415" y="-112395"/>
            <a:ext cx="12202160" cy="6966585"/>
            <a:chOff x="-18415" y="-112395"/>
            <a:chExt cx="12202160" cy="6966585"/>
          </a:xfrm>
        </p:grpSpPr>
        <p:sp>
          <p:nvSpPr>
            <p:cNvPr id="16" name="도형 15"/>
            <p:cNvSpPr>
              <a:spLocks/>
            </p:cNvSpPr>
            <p:nvPr/>
          </p:nvSpPr>
          <p:spPr>
            <a:xfrm>
              <a:off x="-9525" y="0"/>
              <a:ext cx="1424940" cy="138049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텍스트 상자 16"/>
            <p:cNvSpPr txBox="1">
              <a:spLocks/>
            </p:cNvSpPr>
            <p:nvPr/>
          </p:nvSpPr>
          <p:spPr>
            <a:xfrm>
              <a:off x="60325" y="-112395"/>
              <a:ext cx="2079625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in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8" name="도형 17"/>
            <p:cNvSpPr>
              <a:spLocks/>
            </p:cNvSpPr>
            <p:nvPr/>
          </p:nvSpPr>
          <p:spPr>
            <a:xfrm>
              <a:off x="-18415" y="1379855"/>
              <a:ext cx="12202795" cy="547497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9" name="텍스트 상자 18"/>
            <p:cNvSpPr txBox="1">
              <a:spLocks/>
            </p:cNvSpPr>
            <p:nvPr/>
          </p:nvSpPr>
          <p:spPr>
            <a:xfrm>
              <a:off x="1503680" y="671830"/>
              <a:ext cx="4624070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프로젝트 소개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텍스트 상자 19"/>
            <p:cNvSpPr txBox="1">
              <a:spLocks/>
            </p:cNvSpPr>
            <p:nvPr/>
          </p:nvSpPr>
          <p:spPr>
            <a:xfrm>
              <a:off x="568960" y="3248660"/>
              <a:ext cx="11066145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254000" indent="-25400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1" name="도형 20"/>
          <p:cNvSpPr>
            <a:spLocks/>
          </p:cNvSpPr>
          <p:nvPr/>
        </p:nvSpPr>
        <p:spPr>
          <a:xfrm>
            <a:off x="8147685" y="2730500"/>
            <a:ext cx="1567815" cy="779780"/>
          </a:xfrm>
          <a:prstGeom prst="ellipse">
            <a:avLst/>
          </a:prstGeom>
          <a:noFill/>
          <a:ln w="50800" cap="flat" cmpd="sng">
            <a:solidFill>
              <a:srgbClr val="E80074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5" name="그림 4" descr="C:/Users/chanhyeok/AppData/Roaming/PolarisOffice/ETemp/4460_18679392/fImage63492162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29930" y="1976755"/>
            <a:ext cx="1337310" cy="1351280"/>
          </a:xfrm>
          <a:prstGeom prst="rect">
            <a:avLst/>
          </a:prstGeom>
          <a:noFill/>
        </p:spPr>
      </p:pic>
      <p:sp>
        <p:nvSpPr>
          <p:cNvPr id="22" name="텍스트 상자 21"/>
          <p:cNvSpPr txBox="1">
            <a:spLocks/>
          </p:cNvSpPr>
          <p:nvPr/>
        </p:nvSpPr>
        <p:spPr>
          <a:xfrm>
            <a:off x="760095" y="4646930"/>
            <a:ext cx="10843895" cy="101727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카메라가 CCTV 라 가정 했을때 특정 인물의 얼굴을 감출하고</a:t>
            </a:r>
            <a:endParaRPr lang="ko-KR" altLang="en-US" sz="30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그 얼굴을 따라갈 수 있는 카메라 및 프로그램 입니다</a:t>
            </a:r>
            <a:endParaRPr lang="ko-KR" altLang="en-US" sz="30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3" name="그림 22" descr="C:/Users/chanhyeok/AppData/Roaming/PolarisOffice/ETemp/4460_18679392/fImage12774182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5" y="1482090"/>
            <a:ext cx="2996565" cy="2996565"/>
          </a:xfrm>
          <a:prstGeom prst="rect">
            <a:avLst/>
          </a:prstGeom>
          <a:noFill/>
        </p:spPr>
      </p:pic>
      <p:pic>
        <p:nvPicPr>
          <p:cNvPr id="24" name="그림 23" descr="C:/Users/chanhyeok/AppData/Roaming/PolarisOffice/ETemp/4460_18679392/fImage12774183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27" t="14985" r="39593" b="66044"/>
          <a:stretch>
            <a:fillRect/>
          </a:stretch>
        </p:blipFill>
        <p:spPr>
          <a:xfrm>
            <a:off x="5100320" y="1929765"/>
            <a:ext cx="659130" cy="568960"/>
          </a:xfrm>
          <a:prstGeom prst="rect">
            <a:avLst/>
          </a:prstGeom>
          <a:noFill/>
        </p:spPr>
      </p:pic>
      <p:sp>
        <p:nvSpPr>
          <p:cNvPr id="25" name="도형 24"/>
          <p:cNvSpPr>
            <a:spLocks/>
          </p:cNvSpPr>
          <p:nvPr/>
        </p:nvSpPr>
        <p:spPr>
          <a:xfrm>
            <a:off x="3171190" y="1914525"/>
            <a:ext cx="598805" cy="584200"/>
          </a:xfrm>
          <a:prstGeom prst="ellipse">
            <a:avLst/>
          </a:prstGeom>
          <a:noFill/>
          <a:ln w="50800" cap="flat" cmpd="sng">
            <a:solidFill>
              <a:srgbClr val="FF000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26" name="도형 25"/>
          <p:cNvSpPr>
            <a:spLocks/>
          </p:cNvSpPr>
          <p:nvPr/>
        </p:nvSpPr>
        <p:spPr>
          <a:xfrm>
            <a:off x="5070475" y="1870075"/>
            <a:ext cx="748665" cy="703580"/>
          </a:xfrm>
          <a:prstGeom prst="rect">
            <a:avLst/>
          </a:prstGeom>
          <a:noFill/>
          <a:ln w="50800" cap="flat" cmpd="sng">
            <a:solidFill>
              <a:srgbClr val="FF000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27" name="도형 26"/>
          <p:cNvCxnSpPr/>
          <p:nvPr/>
        </p:nvCxnSpPr>
        <p:spPr>
          <a:xfrm>
            <a:off x="7687945" y="3814444"/>
            <a:ext cx="2468880" cy="635"/>
          </a:xfrm>
          <a:prstGeom prst="straightConnector1">
            <a:avLst/>
          </a:prstGeom>
          <a:ln w="127000" cap="flat" cmpd="sng">
            <a:solidFill>
              <a:srgbClr val="E80074">
                <a:alpha val="100000"/>
              </a:srgbClr>
            </a:solidFill>
            <a:prstDash val="solid"/>
            <a:miter lim="800000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상자 5"/>
          <p:cNvSpPr txBox="1">
            <a:spLocks/>
          </p:cNvSpPr>
          <p:nvPr/>
        </p:nvSpPr>
        <p:spPr>
          <a:xfrm>
            <a:off x="1057275" y="2186305"/>
            <a:ext cx="8547735" cy="3942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6"/>
          <p:cNvSpPr txBox="1">
            <a:spLocks/>
          </p:cNvSpPr>
          <p:nvPr/>
        </p:nvSpPr>
        <p:spPr>
          <a:xfrm>
            <a:off x="1442085" y="2947670"/>
            <a:ext cx="470408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254000" indent="-25400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"/>
            </a:pPr>
            <a:endParaRPr lang="ko-KR" altLang="en-US" sz="1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0" y="0"/>
            <a:ext cx="12489815" cy="6974205"/>
            <a:chOff x="0" y="0"/>
            <a:chExt cx="12489815" cy="6974205"/>
          </a:xfrm>
        </p:grpSpPr>
        <p:sp>
          <p:nvSpPr>
            <p:cNvPr id="2" name="도형 1"/>
            <p:cNvSpPr>
              <a:spLocks/>
            </p:cNvSpPr>
            <p:nvPr/>
          </p:nvSpPr>
          <p:spPr>
            <a:xfrm>
              <a:off x="0" y="0"/>
              <a:ext cx="1424940" cy="138049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3" name="텍스트 상자 2"/>
            <p:cNvSpPr txBox="1">
              <a:spLocks/>
            </p:cNvSpPr>
            <p:nvPr/>
          </p:nvSpPr>
          <p:spPr>
            <a:xfrm>
              <a:off x="98425" y="89535"/>
              <a:ext cx="2079625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01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" name="도형 3"/>
            <p:cNvSpPr>
              <a:spLocks/>
            </p:cNvSpPr>
            <p:nvPr/>
          </p:nvSpPr>
          <p:spPr>
            <a:xfrm>
              <a:off x="0" y="1379855"/>
              <a:ext cx="12202795" cy="547497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텍스트 상자 4"/>
            <p:cNvSpPr txBox="1">
              <a:spLocks/>
            </p:cNvSpPr>
            <p:nvPr/>
          </p:nvSpPr>
          <p:spPr>
            <a:xfrm>
              <a:off x="1513205" y="671830"/>
              <a:ext cx="4624070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개발 도구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텍스트 상자 7"/>
            <p:cNvSpPr txBox="1">
              <a:spLocks/>
            </p:cNvSpPr>
            <p:nvPr/>
          </p:nvSpPr>
          <p:spPr>
            <a:xfrm>
              <a:off x="1424305" y="1989455"/>
              <a:ext cx="11066145" cy="443166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C | C++ | Arduino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OpenCV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Visual Studio 2017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Arduino UNO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도움 받은 곳들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	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	</a:t>
              </a:r>
              <a:r>
                <a:rPr lang="en-US" altLang="ko-KR" sz="1600" b="1" cap="none" dirty="0" smtClean="0">
                  <a:solidFill>
                    <a:srgbClr val="E80074"/>
                  </a:solidFill>
                  <a:latin typeface="맑은 고딕" charset="0"/>
                  <a:ea typeface="맑은 고딕" charset="0"/>
                </a:rPr>
                <a:t>시리얼 통신 라이브러리 	-&gt; 	Kocoafab </a:t>
              </a:r>
              <a:r>
                <a:rPr lang="en-US" altLang="ko-KR" sz="16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( https://kocoafab.cc/ )</a:t>
              </a:r>
              <a:endParaRPr lang="ko-KR" altLang="en-US" sz="16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cap="none" dirty="0" smtClean="0">
                  <a:solidFill>
                    <a:srgbClr val="E80074"/>
                  </a:solidFill>
                  <a:latin typeface="맑은 고딕" charset="0"/>
                  <a:ea typeface="맑은 고딕" charset="0"/>
                </a:rPr>
                <a:t>얼굴 탐지				-&gt;	실습 했던 PPT</a:t>
              </a:r>
              <a:endParaRPr lang="ko-KR" altLang="en-US" sz="1600" b="1" cap="none" dirty="0" smtClean="0">
                <a:solidFill>
                  <a:srgbClr val="E80074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cap="none" dirty="0" smtClean="0">
                  <a:solidFill>
                    <a:srgbClr val="E80074"/>
                  </a:solidFill>
                  <a:latin typeface="맑은 고딕" charset="0"/>
                  <a:ea typeface="맑은 고딕" charset="0"/>
                </a:rPr>
                <a:t>	ROI 함수 매개변수 확인	-&gt; 	http://egloos.zum.com/dodary/v/1256132</a:t>
              </a:r>
              <a:endParaRPr lang="ko-KR" altLang="en-US" sz="1600" b="1" cap="none" dirty="0" smtClean="0">
                <a:solidFill>
                  <a:srgbClr val="E80074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cap="none" dirty="0" smtClean="0">
                  <a:solidFill>
                    <a:srgbClr val="E80074"/>
                  </a:solidFill>
                  <a:latin typeface="맑은 고딕" charset="0"/>
                  <a:ea typeface="맑은 고딕" charset="0"/>
                </a:rPr>
                <a:t>	RGB IplImage 복사방법	-&gt;	</a:t>
              </a:r>
              <a:r>
                <a:rPr lang="en-US" altLang="ko-KR" sz="16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http://docs.opencv.org/2.4/modules/core/doc/old_basic_structures.html</a:t>
              </a:r>
              <a:endParaRPr lang="ko-KR" altLang="en-US" sz="1600" b="1" cap="none" dirty="0" smtClean="0">
                <a:solidFill>
                  <a:srgbClr val="E80074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18415" y="0"/>
            <a:ext cx="12498705" cy="6854190"/>
            <a:chOff x="-18415" y="0"/>
            <a:chExt cx="12498705" cy="685419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4940" cy="138049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88900" y="89535"/>
              <a:ext cx="2079625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02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2795" cy="5474970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4624070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카메라 제작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4" name="텍스트 상자 13"/>
            <p:cNvSpPr txBox="1">
              <a:spLocks/>
            </p:cNvSpPr>
            <p:nvPr/>
          </p:nvSpPr>
          <p:spPr>
            <a:xfrm>
              <a:off x="1414780" y="1989455"/>
              <a:ext cx="11066145" cy="14776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서보모터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Arduino UNO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  <a:p>
              <a:pPr marL="254000" indent="-254000" algn="l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/>
                <a:buChar char=""/>
              </a:pPr>
              <a:r>
                <a:rPr lang="en-US" altLang="ko-KR" sz="18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USB 포트</a:t>
              </a:r>
              <a:endParaRPr lang="ko-KR" altLang="en-US" sz="18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160" y="1774190"/>
            <a:ext cx="4312285" cy="2428875"/>
          </a:xfrm>
          <a:prstGeom prst="rect">
            <a:avLst/>
          </a:prstGeom>
          <a:noFill/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505" y="3710305"/>
            <a:ext cx="4715510" cy="2652395"/>
          </a:xfrm>
          <a:prstGeom prst="rect">
            <a:avLst/>
          </a:prstGeom>
          <a:noFill/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85" y="4496435"/>
            <a:ext cx="2419985" cy="1724660"/>
          </a:xfrm>
          <a:prstGeom prst="rect">
            <a:avLst/>
          </a:prstGeom>
          <a:noFill/>
        </p:spPr>
      </p:pic>
      <p:sp>
        <p:nvSpPr>
          <p:cNvPr id="18" name="도형 17"/>
          <p:cNvSpPr>
            <a:spLocks/>
          </p:cNvSpPr>
          <p:nvPr/>
        </p:nvSpPr>
        <p:spPr>
          <a:xfrm>
            <a:off x="4391025" y="5226050"/>
            <a:ext cx="574040" cy="995045"/>
          </a:xfrm>
          <a:prstGeom prst="roundRect">
            <a:avLst/>
          </a:prstGeom>
          <a:solidFill>
            <a:srgbClr val="181717"/>
          </a:solidFill>
          <a:ln w="57150" cap="flat" cmpd="sng">
            <a:solidFill>
              <a:schemeClr val="bg2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19" name="도형 18"/>
          <p:cNvSpPr>
            <a:spLocks/>
          </p:cNvSpPr>
          <p:nvPr/>
        </p:nvSpPr>
        <p:spPr>
          <a:xfrm>
            <a:off x="4498975" y="5354320"/>
            <a:ext cx="346710" cy="337185"/>
          </a:xfrm>
          <a:prstGeom prst="ellipse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20" name="도형 19"/>
          <p:cNvCxnSpPr/>
          <p:nvPr/>
        </p:nvCxnSpPr>
        <p:spPr>
          <a:xfrm flipH="1">
            <a:off x="4671695" y="2499360"/>
            <a:ext cx="1529080" cy="3048000"/>
          </a:xfrm>
          <a:prstGeom prst="straightConnector1">
            <a:avLst/>
          </a:prstGeom>
          <a:ln w="50800" cap="flat" cmpd="sng">
            <a:solidFill>
              <a:srgbClr val="E80074">
                <a:alpha val="100000"/>
              </a:srgb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도형 20"/>
          <p:cNvCxnSpPr/>
          <p:nvPr/>
        </p:nvCxnSpPr>
        <p:spPr>
          <a:xfrm flipH="1">
            <a:off x="5027295" y="5066030"/>
            <a:ext cx="3470910" cy="509905"/>
          </a:xfrm>
          <a:prstGeom prst="straightConnector1">
            <a:avLst/>
          </a:prstGeom>
          <a:ln w="50800" cap="flat" cmpd="sng">
            <a:solidFill>
              <a:srgbClr val="E80074">
                <a:alpha val="100000"/>
              </a:srgb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도형 22"/>
          <p:cNvCxnSpPr/>
          <p:nvPr/>
        </p:nvCxnSpPr>
        <p:spPr>
          <a:xfrm>
            <a:off x="2451100" y="4547235"/>
            <a:ext cx="1894205" cy="1105535"/>
          </a:xfrm>
          <a:prstGeom prst="line">
            <a:avLst/>
          </a:prstGeom>
          <a:ln w="50800" cap="flat" cmpd="sng">
            <a:solidFill>
              <a:srgbClr val="FC66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도형 23"/>
          <p:cNvCxnSpPr/>
          <p:nvPr/>
        </p:nvCxnSpPr>
        <p:spPr>
          <a:xfrm flipV="1">
            <a:off x="2518410" y="5671820"/>
            <a:ext cx="1845945" cy="462280"/>
          </a:xfrm>
          <a:prstGeom prst="line">
            <a:avLst/>
          </a:prstGeom>
          <a:ln w="50800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도형 24"/>
          <p:cNvCxnSpPr/>
          <p:nvPr/>
        </p:nvCxnSpPr>
        <p:spPr>
          <a:xfrm flipV="1">
            <a:off x="2460625" y="5642610"/>
            <a:ext cx="1884680" cy="471805"/>
          </a:xfrm>
          <a:prstGeom prst="line">
            <a:avLst/>
          </a:prstGeom>
          <a:ln w="508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18415" y="0"/>
            <a:ext cx="12202795" cy="6854825"/>
            <a:chOff x="-18415" y="0"/>
            <a:chExt cx="12202795" cy="6854825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17145" y="50800"/>
              <a:ext cx="2080260" cy="163195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03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6918960" cy="70929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시연 영상 ( 카메라 움직임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chanhyeok_move" descr="C:/Users/chanhyeok/AppData/Roaming/PolarisOffice/ETemp/3584_12564464/fImage1420211116334.p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62675" y="2124710"/>
            <a:ext cx="5805170" cy="3246120"/>
          </a:xfrm>
          <a:prstGeom prst="rect">
            <a:avLst/>
          </a:prstGeom>
          <a:noFill/>
        </p:spPr>
      </p:pic>
      <p:pic>
        <p:nvPicPr>
          <p:cNvPr id="15" name="KakaoTalk_Video_20170605_2307_22_640" descr="C:/Users/chanhyeok/AppData/Roaming/PolarisOffice/ETemp/3584_12564464/fImage16448326441.p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30" y="2120265"/>
            <a:ext cx="5784215" cy="3265170"/>
          </a:xfrm>
          <a:prstGeom prst="rect">
            <a:avLst/>
          </a:prstGeom>
          <a:noFill/>
        </p:spPr>
      </p:pic>
      <p:sp>
        <p:nvSpPr>
          <p:cNvPr id="16" name="텍스트 상자 15"/>
          <p:cNvSpPr txBox="1">
            <a:spLocks/>
          </p:cNvSpPr>
          <p:nvPr/>
        </p:nvSpPr>
        <p:spPr>
          <a:xfrm>
            <a:off x="2542540" y="5714365"/>
            <a:ext cx="1750695" cy="7086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근접</a:t>
            </a:r>
            <a:endParaRPr lang="ko-KR" altLang="en-US" sz="40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16"/>
          <p:cNvSpPr txBox="1">
            <a:spLocks/>
          </p:cNvSpPr>
          <p:nvPr/>
        </p:nvSpPr>
        <p:spPr>
          <a:xfrm>
            <a:off x="8465820" y="5713730"/>
            <a:ext cx="1750695" cy="7086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멀리서</a:t>
            </a:r>
            <a:endParaRPr lang="ko-KR" altLang="en-US" sz="40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>
                  <p:stCondLst>
                    <p:cond delay="0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3">
                  <p:stCondLst>
                    <p:cond delay="0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18415" y="0"/>
            <a:ext cx="12203430" cy="6855460"/>
            <a:chOff x="-18415" y="0"/>
            <a:chExt cx="1220343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17145" y="50800"/>
              <a:ext cx="2080260" cy="163195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03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691832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시연 영상 ( PC 화면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chanhyeok_pro" descr="C:/Users/chanhyeok/AppData/Roaming/PolarisOffice/ETemp/3584_12564464/fImage2570291776500.p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77280" y="1422400"/>
            <a:ext cx="5520055" cy="3350260"/>
          </a:xfrm>
          <a:prstGeom prst="rect">
            <a:avLst/>
          </a:prstGeom>
          <a:noFill/>
        </p:spPr>
      </p:pic>
      <p:pic>
        <p:nvPicPr>
          <p:cNvPr id="15" name="chanhyeok_cam" descr="C:/Users/chanhyeok/AppData/Roaming/PolarisOffice/ETemp/3584_12564464/fImage2281981789169.p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98155" y="4768215"/>
            <a:ext cx="3539490" cy="2008505"/>
          </a:xfrm>
          <a:prstGeom prst="rect">
            <a:avLst/>
          </a:prstGeom>
          <a:noFill/>
        </p:spPr>
      </p:pic>
      <p:sp>
        <p:nvSpPr>
          <p:cNvPr id="16" name="텍스트 상자 15"/>
          <p:cNvSpPr txBox="1">
            <a:spLocks/>
          </p:cNvSpPr>
          <p:nvPr/>
        </p:nvSpPr>
        <p:spPr>
          <a:xfrm>
            <a:off x="5773420" y="5459730"/>
            <a:ext cx="1990090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시연시</a:t>
            </a:r>
            <a:endParaRPr lang="ko-KR" altLang="en-US" sz="18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카메라 움직임</a:t>
            </a:r>
            <a:endParaRPr lang="ko-KR" altLang="en-US" sz="1800" b="1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7" name="bandicam 2017-06-05 22-58-32-440" descr="C:/Users/chanhyeok/AppData/Roaming/PolarisOffice/ETemp/3584_12564464/fImage2363222628467.png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35" y="2140585"/>
            <a:ext cx="5724525" cy="346900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>
                  <p:stCondLst>
                    <p:cond delay="0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3">
                  <p:stCondLst>
                    <p:cond delay="0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4">
                  <p:stCondLst>
                    <p:cond delay="0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검출 및 송신 프로그램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16145195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480" y="1790065"/>
            <a:ext cx="9342755" cy="47021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검출 및 송신 프로그램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22657202147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140" y="1487805"/>
            <a:ext cx="6891020" cy="534860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2075" y="0"/>
            <a:ext cx="12277090" cy="6855460"/>
            <a:chOff x="-92075" y="0"/>
            <a:chExt cx="12277090" cy="6855460"/>
          </a:xfrm>
        </p:grpSpPr>
        <p:sp>
          <p:nvSpPr>
            <p:cNvPr id="10" name="도형 9"/>
            <p:cNvSpPr>
              <a:spLocks/>
            </p:cNvSpPr>
            <p:nvPr/>
          </p:nvSpPr>
          <p:spPr>
            <a:xfrm>
              <a:off x="-9525" y="0"/>
              <a:ext cx="1425575" cy="138112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>
              <a:off x="-92075" y="5715"/>
              <a:ext cx="2080260" cy="163131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0" b="1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04</a:t>
              </a:r>
              <a:endParaRPr lang="ko-KR" altLang="en-US" sz="10000" b="1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2" name="도형 11"/>
            <p:cNvSpPr>
              <a:spLocks/>
            </p:cNvSpPr>
            <p:nvPr/>
          </p:nvSpPr>
          <p:spPr>
            <a:xfrm>
              <a:off x="-18415" y="1379855"/>
              <a:ext cx="12203430" cy="5475605"/>
            </a:xfrm>
            <a:prstGeom prst="rect">
              <a:avLst/>
            </a:prstGeom>
            <a:solidFill>
              <a:srgbClr val="33C0FF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>
              <a:off x="1503680" y="671830"/>
              <a:ext cx="7456805" cy="70866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l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000" b="1" cap="none" dirty="0" smtClean="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소스 ( 검출 및 송신 프로그램 )</a:t>
              </a:r>
              <a:endParaRPr lang="ko-KR" altLang="en-US" sz="4000" b="1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14" name="그림 13" descr="C:/Users/chanhyeok/AppData/Roaming/PolarisOffice/ETemp/4460_18679392/fImage10993209935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059940"/>
            <a:ext cx="7076440" cy="404368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15</Pages>
  <Words>121</Words>
  <Characters>0</Characters>
  <Application>Microsoft Office PowerPoint</Application>
  <DocSecurity>0</DocSecurity>
  <PresentationFormat>와이드스크린</PresentationFormat>
  <Lines>0</Lines>
  <Paragraphs>53</Paragraphs>
  <Slides>13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±¼¸²</vt:lpstr>
      <vt:lpstr>맑은 고딕</vt:lpstr>
      <vt:lpstr>Wingdings</vt:lpstr>
      <vt:lpstr>오피스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남자 전찬혁</dc:creator>
  <cp:lastModifiedBy>chanhyeok chun</cp:lastModifiedBy>
  <cp:revision>4</cp:revision>
  <dcterms:modified xsi:type="dcterms:W3CDTF">2021-05-11T15:28:43Z</dcterms:modified>
</cp:coreProperties>
</file>